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2" r:id="rId2"/>
    <p:sldId id="256" r:id="rId3"/>
    <p:sldId id="257" r:id="rId4"/>
    <p:sldId id="259" r:id="rId5"/>
    <p:sldId id="258" r:id="rId6"/>
    <p:sldId id="260" r:id="rId7"/>
    <p:sldId id="261" r:id="rId8"/>
    <p:sldId id="262" r:id="rId9"/>
    <p:sldId id="263" r:id="rId10"/>
    <p:sldId id="264" r:id="rId11"/>
    <p:sldId id="265" r:id="rId12"/>
    <p:sldId id="267" r:id="rId13"/>
    <p:sldId id="266" r:id="rId14"/>
    <p:sldId id="268" r:id="rId15"/>
    <p:sldId id="269" r:id="rId16"/>
    <p:sldId id="270" r:id="rId17"/>
    <p:sldId id="271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95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jpg>
</file>

<file path=ppt/media/image13.png>
</file>

<file path=ppt/media/image14.jpg>
</file>

<file path=ppt/media/image15.png>
</file>

<file path=ppt/media/image16.jpe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A5FFD6-CCB9-4505-8760-A0965BBA0B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693033-114C-4426-9459-677B17FACD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504B48-0702-429F-B4F9-DF3031A155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E069-8E75-456B-B32F-7C1AEF14B273}" type="datetimeFigureOut">
              <a:rPr lang="en-US" smtClean="0"/>
              <a:t>10/23/2023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B6296A-A470-45AC-8AE3-0276EA279E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2C9903-BA32-4DFC-8B98-68F01CA12D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F9BB2-53AE-47F5-87F9-AA46F4BCD8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1598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BB5122-DDEC-470E-917A-91D68539F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B26263-3635-41E9-846A-6463A79A69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392388-B949-4488-8500-7199125B60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E069-8E75-456B-B32F-7C1AEF14B273}" type="datetimeFigureOut">
              <a:rPr lang="en-US" smtClean="0"/>
              <a:t>10/23/2023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7D794C-9863-4548-BDEA-592AE05979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C863C4-F4B9-4918-9980-52558410C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F9BB2-53AE-47F5-87F9-AA46F4BCD8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794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F9A93BA-F338-4626-9DB5-1C73920BD2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633BA0-0F69-4E0D-85E2-412CE6F3C2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064DA4-45B8-4338-A117-8EAD2CC02F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E069-8E75-456B-B32F-7C1AEF14B273}" type="datetimeFigureOut">
              <a:rPr lang="en-US" smtClean="0"/>
              <a:t>10/23/2023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B5261F-9C5F-4111-AC4C-F25422CD0C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824743-4692-4086-B707-8E9AF4F99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F9BB2-53AE-47F5-87F9-AA46F4BCD8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6152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FE97F-5777-4A23-A578-0C4BD862EC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34F4C-0E65-46F5-BCB7-328FCBE5C5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0AA4BD-2B86-449E-B548-B2E8ADED43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E069-8E75-456B-B32F-7C1AEF14B273}" type="datetimeFigureOut">
              <a:rPr lang="en-US" smtClean="0"/>
              <a:t>10/23/2023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502F75-15B0-47B4-A4B1-918BD8064F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57F270-C3AD-4919-BA15-75EDC74EF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F9BB2-53AE-47F5-87F9-AA46F4BCD8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2579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AF173-D0CC-4730-BE75-20018686F0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0EE3EE-8ED0-4F51-A46E-7D9D44114D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D393B4-F73B-43C4-AE15-331A2CE341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E069-8E75-456B-B32F-7C1AEF14B273}" type="datetimeFigureOut">
              <a:rPr lang="en-US" smtClean="0"/>
              <a:t>10/23/2023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89B36B-7028-4C6E-BF12-6E3E9F98EC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35EB8B-53B5-42C6-97B7-3E1A16E4C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F9BB2-53AE-47F5-87F9-AA46F4BCD8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1659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9D3073-219A-431F-9BA1-2CAEA71CBB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58CD35-9115-498B-B800-72FC47A788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0CC5CF-D4E7-4DA8-A54E-C044E826AE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23A46F-BC69-4761-B1A8-9DA0A67A93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E069-8E75-456B-B32F-7C1AEF14B273}" type="datetimeFigureOut">
              <a:rPr lang="en-US" smtClean="0"/>
              <a:t>10/23/2023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6639EC-8C0C-41AB-B8D1-B172A9193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A7218B-418C-4902-97E9-7BAE21C03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F9BB2-53AE-47F5-87F9-AA46F4BCD8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470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C509D4-3932-4F42-9D6B-CB4F00BA1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EB5667-2B61-40AD-AB62-A83CF508C2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F2096F-ABDB-4FD0-BACA-576E1F7D37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073EDA8-8EE5-4596-BEA9-F752A8676CE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5615E3-EBB6-4C1A-8261-174090AFDC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EFAB586-C574-4EE2-9933-EB7CADD485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E069-8E75-456B-B32F-7C1AEF14B273}" type="datetimeFigureOut">
              <a:rPr lang="en-US" smtClean="0"/>
              <a:t>10/23/2023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170140F-0760-43C8-AD2B-5F2CEDA96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455C221-F45A-4B07-8F2D-C3C530332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F9BB2-53AE-47F5-87F9-AA46F4BCD8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6920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D0085-2DCE-4BFF-9C0D-45992236D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D988DA-B8FB-4C25-94F1-84B9E135CB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E069-8E75-456B-B32F-7C1AEF14B273}" type="datetimeFigureOut">
              <a:rPr lang="en-US" smtClean="0"/>
              <a:t>10/23/2023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117EEF-709B-403C-A465-24EE764CA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07EA0C-D16B-475B-A82A-5440323BBC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F9BB2-53AE-47F5-87F9-AA46F4BCD8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5599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75169F-A9F1-41D5-93D5-3B1E9FCF88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E069-8E75-456B-B32F-7C1AEF14B273}" type="datetimeFigureOut">
              <a:rPr lang="en-US" smtClean="0"/>
              <a:t>10/23/2023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8DC834D-636C-4303-9931-4F550379B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4E9D4D-D9E8-4689-AF5D-405E3FB3A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F9BB2-53AE-47F5-87F9-AA46F4BCD8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238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AFC80-A465-4200-9F74-8E63B2F063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EAD6E6-CB1E-4730-9333-7B1622D6FC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D51B10-D124-4F95-A4FE-11479282C3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155CEB-3468-4ED0-8470-8803E6A7E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E069-8E75-456B-B32F-7C1AEF14B273}" type="datetimeFigureOut">
              <a:rPr lang="en-US" smtClean="0"/>
              <a:t>10/23/2023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987DD2-2A66-4B5F-969A-4A8212F3E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F22B01-3B73-4CB9-83E1-67242262D4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F9BB2-53AE-47F5-87F9-AA46F4BCD8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6793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F9490-D6ED-42ED-AAF9-70ABABA0EF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B3EC469-8E7E-4869-8C86-A162D4777A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EA3024-907A-458C-A59F-985769CBA9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09054D-9731-466B-A566-F915FC6D71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E069-8E75-456B-B32F-7C1AEF14B273}" type="datetimeFigureOut">
              <a:rPr lang="en-US" smtClean="0"/>
              <a:t>10/23/2023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CB683A-B49A-4996-BD89-276F91EDA1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49CF6E-F86C-435B-8720-94F1A7203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F9BB2-53AE-47F5-87F9-AA46F4BCD8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8690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4369B6-5061-4AB3-A1A9-1F99BE77A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8FE4FA-E57E-4EC1-8808-B9620F862D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18E491-3529-4D6E-9340-067C4A94F7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B7E069-8E75-456B-B32F-7C1AEF14B273}" type="datetimeFigureOut">
              <a:rPr lang="en-US" smtClean="0"/>
              <a:t>10/23/2023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18B024-035D-4B8C-BA2C-E387DB478E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55F881-7674-4928-BB02-28001EAFFB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0F9BB2-53AE-47F5-87F9-AA46F4BCD8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459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B3A75E-8228-4CE0-B531-47F8E8BAF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i="0" u="none" strike="noStrike" baseline="0" dirty="0">
                <a:solidFill>
                  <a:srgbClr val="E60066"/>
                </a:solidFill>
                <a:latin typeface="STIXMathJax_Main-Bold"/>
              </a:rPr>
              <a:t>STATICALLY DETERMINATE AND INDETERMINATE</a:t>
            </a:r>
            <a:br>
              <a:rPr lang="en-US" sz="4000" b="1" i="0" u="none" strike="noStrike" baseline="0" dirty="0">
                <a:solidFill>
                  <a:srgbClr val="E60066"/>
                </a:solidFill>
                <a:latin typeface="STIXMathJax_Main-Bold"/>
              </a:rPr>
            </a:br>
            <a:r>
              <a:rPr lang="en-US" sz="4000" b="1" i="0" u="none" strike="noStrike" baseline="0" dirty="0">
                <a:solidFill>
                  <a:srgbClr val="E60066"/>
                </a:solidFill>
                <a:latin typeface="STIXMathJax_Main-Bold"/>
              </a:rPr>
              <a:t>PROBLEMS</a:t>
            </a:r>
            <a:endParaRPr lang="en-US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115538-33AE-478E-86C9-D77C68DCD3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3600" b="0" i="0" u="none" strike="noStrike" baseline="0" dirty="0">
                <a:latin typeface="STIXMathJax_Main-Regular"/>
              </a:rPr>
              <a:t>Where free-body diagrams and equilibrium equations can be used to determine the internal forces produced in the various portions of a member under given loading conditions, those are </a:t>
            </a:r>
            <a:r>
              <a:rPr lang="en-US" sz="3600" b="0" i="0" u="none" strike="noStrike" baseline="0" dirty="0">
                <a:solidFill>
                  <a:srgbClr val="FF0000"/>
                </a:solidFill>
                <a:latin typeface="STIXMathJax_Main-Regular"/>
              </a:rPr>
              <a:t>statically determinate Problems.</a:t>
            </a:r>
          </a:p>
          <a:p>
            <a:pPr marL="0" indent="0">
              <a:buNone/>
            </a:pPr>
            <a:r>
              <a:rPr lang="en-US" sz="3600" b="0" i="0" u="none" strike="noStrike" baseline="0" dirty="0">
                <a:latin typeface="STIXMathJax_Main-Regular"/>
              </a:rPr>
              <a:t>However, where the internal forces cannot be determined from statics alone,  because the number of constraints involved exceeds the minimum number required to maintain static equilibrium, those are </a:t>
            </a:r>
            <a:r>
              <a:rPr lang="en-US" sz="3600" b="0" i="0" u="none" strike="noStrike" baseline="0" dirty="0">
                <a:solidFill>
                  <a:srgbClr val="FF0000"/>
                </a:solidFill>
                <a:latin typeface="STIXMathJax_Main-Regular"/>
              </a:rPr>
              <a:t>statically indeterminate Problems.</a:t>
            </a:r>
          </a:p>
          <a:p>
            <a:pPr algn="l"/>
            <a:endParaRPr lang="en-US" sz="2400" b="0" i="0" u="none" strike="noStrike" baseline="0" dirty="0">
              <a:latin typeface="STIXMathJax_Main-Regular"/>
            </a:endParaRPr>
          </a:p>
        </p:txBody>
      </p:sp>
    </p:spTree>
    <p:extLst>
      <p:ext uri="{BB962C8B-B14F-4D97-AF65-F5344CB8AC3E}">
        <p14:creationId xmlns:p14="http://schemas.microsoft.com/office/powerpoint/2010/main" val="27341465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F1C6A59-A0BE-4904-92E0-E40174BF0A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468" y="574554"/>
            <a:ext cx="10508566" cy="5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5608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AE19C04-B5EA-4956-95CA-D946DBCF28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6297" y="0"/>
            <a:ext cx="98394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7254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DB85D40-AB7C-48A2-9235-3DDAB56908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219" y="75819"/>
            <a:ext cx="10916530" cy="6265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5088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58493C6-7FF1-4281-9F48-6721F01464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323" y="0"/>
            <a:ext cx="98693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4897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ED1CDC7-C8EB-458D-B6A2-3297887DCA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1335" y="436138"/>
            <a:ext cx="7216727" cy="6496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5188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EBAFA0A-532A-46A8-A586-E37EE02929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6921" y="0"/>
            <a:ext cx="84181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3554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CEFBB8E-9E39-46DB-A00C-E1FB1B196B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097" y="877407"/>
            <a:ext cx="11061133" cy="4890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39918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6EEA4F5-102E-4AC3-9B54-CDE88E1FA4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2610" y="0"/>
            <a:ext cx="64667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65672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567B8C-2C06-4D53-BDB9-7177ECE2F3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125" y="441195"/>
            <a:ext cx="11178924" cy="601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3936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1B580BC-CD3C-4459-AACE-FC3E9AD36F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7905" y="0"/>
            <a:ext cx="69761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222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C10F14F-53C0-4495-B640-9EC2CC64FB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917" y="548640"/>
            <a:ext cx="11416024" cy="5598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9839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0D9689B-A33F-4DEB-BFC6-44D8B7376F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1943" y="0"/>
            <a:ext cx="69681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52141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85EB019-A9B4-43F3-A4A1-B632CB2DA7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0247"/>
            <a:ext cx="11530670" cy="6126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5589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24C8560-6B85-4409-B1C0-164320BF51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1929" y="0"/>
            <a:ext cx="78481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1306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295D1A5-6F86-4397-AE92-F06F6443EE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625" y="284108"/>
            <a:ext cx="10942233" cy="5976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9562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A59EBB3-33F2-44FA-8098-DD38343C84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94" y="0"/>
            <a:ext cx="1209681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9962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465</TotalTime>
  <Words>74</Words>
  <Application>Microsoft Office PowerPoint</Application>
  <PresentationFormat>Widescreen</PresentationFormat>
  <Paragraphs>3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STIXMathJax_Main-Bold</vt:lpstr>
      <vt:lpstr>STIXMathJax_Main-Regular</vt:lpstr>
      <vt:lpstr>Office Theme</vt:lpstr>
      <vt:lpstr>STATICALLY DETERMINATE AND INDETERMINATE PROBLEMS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Irsa Talib</dc:creator>
  <cp:lastModifiedBy>Irsa Talib</cp:lastModifiedBy>
  <cp:revision>11</cp:revision>
  <dcterms:created xsi:type="dcterms:W3CDTF">2020-10-22T03:47:43Z</dcterms:created>
  <dcterms:modified xsi:type="dcterms:W3CDTF">2023-10-23T11:02:26Z</dcterms:modified>
</cp:coreProperties>
</file>

<file path=docProps/thumbnail.jpeg>
</file>